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4"/>
  </p:notesMasterIdLst>
  <p:handoutMasterIdLst>
    <p:handoutMasterId r:id="rId485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69" r:id="rId468"/>
    <p:sldId id="785" r:id="rId469"/>
    <p:sldId id="770" r:id="rId470"/>
    <p:sldId id="433" r:id="rId471"/>
    <p:sldId id="434" r:id="rId472"/>
    <p:sldId id="566" r:id="rId473"/>
    <p:sldId id="496" r:id="rId474"/>
    <p:sldId id="567" r:id="rId475"/>
    <p:sldId id="569" r:id="rId476"/>
    <p:sldId id="570" r:id="rId477"/>
    <p:sldId id="568" r:id="rId478"/>
    <p:sldId id="322" r:id="rId479"/>
    <p:sldId id="323" r:id="rId480"/>
    <p:sldId id="656" r:id="rId481"/>
    <p:sldId id="324" r:id="rId482"/>
    <p:sldId id="498" r:id="rId48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85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103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commentAuthors" Target="commentAuthor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handoutMaster" Target="handoutMasters/handout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7/08/2017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7/08/2017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7/08/2017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7/08/2017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7/08/2017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70364" y="4565541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Wide acceptance</a:t>
            </a:r>
          </a:p>
          <a:p>
            <a:r>
              <a:rPr lang="en-US" dirty="0" smtClean="0"/>
              <a:t>Many algorithms &amp; architectures</a:t>
            </a:r>
          </a:p>
          <a:p>
            <a:pPr lvl="1"/>
            <a:r>
              <a:rPr lang="en-US" dirty="0" smtClean="0"/>
              <a:t>"classic" deep neural networks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onvolutional neural networks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ecurrent neural networks</a:t>
            </a:r>
          </a:p>
          <a:p>
            <a:r>
              <a:rPr lang="en-US" dirty="0" smtClean="0"/>
              <a:t>Essentially execution of dataflow network</a:t>
            </a:r>
          </a:p>
          <a:p>
            <a:pPr lvl="1"/>
            <a:r>
              <a:rPr lang="en-US" dirty="0" smtClean="0"/>
              <a:t>allows for optimization</a:t>
            </a:r>
          </a:p>
          <a:p>
            <a:pPr lvl="1"/>
            <a:r>
              <a:rPr lang="en-US" dirty="0" smtClean="0"/>
              <a:t>distribute work over CPU(s), GPU(s)</a:t>
            </a:r>
          </a:p>
          <a:p>
            <a:r>
              <a:rPr lang="en-US" dirty="0" smtClean="0"/>
              <a:t>Layer under higher-level frameworks, e.g., </a:t>
            </a:r>
            <a:r>
              <a:rPr lang="en-US" dirty="0" err="1" smtClean="0"/>
              <a:t>Keras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6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comprehensive library</a:t>
            </a:r>
          </a:p>
          <a:p>
            <a:pPr lvl="1"/>
            <a:r>
              <a:rPr lang="en-US" dirty="0" smtClean="0"/>
              <a:t>somewhat intimidating, if so, use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Consider using pre-trained networks as 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http://inspirobot.me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sz="2000" i="1" dirty="0" smtClean="0"/>
              <a:t>"</a:t>
            </a:r>
            <a:r>
              <a:rPr lang="en-US" sz="2000" i="1" dirty="0"/>
              <a:t>I am an artificial intelligence dedicated to generating unlimited amounts of unique inspirational quotes for endless enrichment of pointless human </a:t>
            </a:r>
            <a:r>
              <a:rPr lang="en-US" sz="2000" i="1" dirty="0" smtClean="0"/>
              <a:t>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3" y="3212976"/>
            <a:ext cx="2780928" cy="278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24" y="3717032"/>
            <a:ext cx="2996952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66" y="2852936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68961</TotalTime>
  <Words>23148</Words>
  <Application>Microsoft Office PowerPoint</Application>
  <PresentationFormat>On-screen Show (4:3)</PresentationFormat>
  <Paragraphs>5858</Paragraphs>
  <Slides>482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482</vt:i4>
      </vt:variant>
    </vt:vector>
  </HeadingPairs>
  <TitlesOfParts>
    <vt:vector size="493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TensorFlow</vt:lpstr>
      <vt:lpstr>Conclusions</vt:lpstr>
      <vt:lpstr>Caveat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950</cp:revision>
  <cp:lastPrinted>2013-05-30T07:55:36Z</cp:lastPrinted>
  <dcterms:created xsi:type="dcterms:W3CDTF">2013-02-08T06:04:20Z</dcterms:created>
  <dcterms:modified xsi:type="dcterms:W3CDTF">2017-08-07T14:44:52Z</dcterms:modified>
</cp:coreProperties>
</file>